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A5543-EA6C-CDA1-2C33-BC157D201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19B57-8B1B-75E2-8C79-6FEC200396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4D572-C5ED-21E4-2EE5-2F44B241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310FD-E6CD-2EF0-6A51-1D3C71A53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1A5A8-8662-F0A7-88BC-E6BCEE728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1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7BAC-F6E6-1A42-7ED9-3AD2B1D2F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47315-15A4-A926-8488-DB318576C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009BC-50A4-C250-6EEB-9B8C7E09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95543-DFD4-0540-0016-FB97F6E6F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8950C-9EB1-56F9-97A9-FD375CA5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5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3B3C76-F42D-98D0-A1F5-A4230ED75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25159-9AFC-CE9D-C412-42317C126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CCC25-A0E5-CD39-A8D5-A9C2A6CDC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19290-AD54-FBAD-2BE9-7796C0F6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C2056-D4A8-C9C4-DD03-B4D8F67E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4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C9F4A-FC53-ED56-9EBF-17056FF23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AD548-3F99-D4ED-5C54-C107438B8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A79FF-3FEC-2356-56F7-FE2E51909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A3136-6ECE-CFD6-A7AB-07508599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BF24D-CE5F-52F6-A96E-CA15C94EC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1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AE105-70E9-4C4D-E7B8-699A7E637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FB344-1D65-A6E9-8807-1AE912593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780D1-B3F3-4F7F-79E4-B0643348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9D177-E00C-2FED-5D4E-B7741D46D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AF016-E9A4-AADC-BD02-51ED1C17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6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EDAFE-C124-D01A-090F-9CC56FDB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1B934-D95C-A83F-208B-D962A9F41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A5B0DB-5E64-78BD-43FD-1EE12DA89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AD81F-ADE3-9CA2-768A-798DBDCC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EFD62-16AE-A921-004F-E762FDC5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73AB6-EBEE-88EE-887A-869E4A0D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0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B9088-616C-B0AF-7F99-4B5D1D67C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896F7-7C6E-293C-E09D-18242781A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EF8AB-59B9-5954-4D13-6083A632E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41B7C0-F753-63B0-5E30-3785CE3AF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2ADBEE-3215-E6CA-DAEB-7997F4EB1F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18E373-21BD-8E7D-655E-AABBFFF0B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6E6C41-275E-3022-CB57-FFD3C795B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7D6C42-6626-C7CC-656C-F929BE45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1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3C63A-70F9-FA52-D8B9-5AA3743B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209DF-1C84-3C77-D92F-27BBAC029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BFFD0-53DC-CABC-CAAC-D6D5E2B78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A54CC-62BA-1B41-6AA5-49B12229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1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157A4E-A888-21B3-11D3-B9AEF3A5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328079-6966-8D79-A8CF-BFF0DB14D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6B1B46-AFCB-DCEF-C4A8-E049E41A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3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43E3E-0D4A-7442-E8DF-C730A942E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7DE63-E786-F738-42F5-0799FA356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2C97D-9AA8-0564-595D-24DC7D725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5C6D9-8F80-FB2C-E4A0-2601DEC73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4130D-9E6D-0CC1-B6BF-522454421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67002A-5724-94FB-F7DA-84B306CB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3D974-7AD3-7CE5-A6C0-2295DA704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7CC52A-A3E3-B6DE-884A-5C816A13D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2DD01-13CA-9DF7-A639-3A06C4085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08479-E8DE-AE91-93D3-3339FDC8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11C90-0232-5C14-B24E-C643D364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DBB2B-099F-44EB-A49B-C1D36107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3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978664-1F01-4609-B716-9E6136519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ED345-191A-0030-D6F1-612A519FF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87236-1A6E-F37C-F15B-02A1AA2D3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C2771-AA23-49DB-8699-C9D22BD8D7B5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8098B-8513-B8B2-CA1B-0A052E7FE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4537A-12B2-AB76-0852-AA538ADBD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97A61-D0E8-48AC-A76B-90D93551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F9D-49F1-C820-27A3-21AA3DEBC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34AE59-1100-B2C0-187C-EC9D209C1E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649243"/>
              </p:ext>
            </p:extLst>
          </p:nvPr>
        </p:nvGraphicFramePr>
        <p:xfrm>
          <a:off x="-1" y="0"/>
          <a:ext cx="51235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544">
                  <a:extLst>
                    <a:ext uri="{9D8B030D-6E8A-4147-A177-3AD203B41FA5}">
                      <a16:colId xmlns:a16="http://schemas.microsoft.com/office/drawing/2014/main" val="1893012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 MẦM NON THỊ TRẤN VĂN GIANG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222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869F38-2336-33CD-73D5-AE3E2877D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879401"/>
              </p:ext>
            </p:extLst>
          </p:nvPr>
        </p:nvGraphicFramePr>
        <p:xfrm>
          <a:off x="1045029" y="1350367"/>
          <a:ext cx="10029373" cy="4978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566">
                  <a:extLst>
                    <a:ext uri="{9D8B030D-6E8A-4147-A177-3AD203B41FA5}">
                      <a16:colId xmlns:a16="http://schemas.microsoft.com/office/drawing/2014/main" val="1623992395"/>
                    </a:ext>
                  </a:extLst>
                </a:gridCol>
                <a:gridCol w="4025646">
                  <a:extLst>
                    <a:ext uri="{9D8B030D-6E8A-4147-A177-3AD203B41FA5}">
                      <a16:colId xmlns:a16="http://schemas.microsoft.com/office/drawing/2014/main" val="1774258909"/>
                    </a:ext>
                  </a:extLst>
                </a:gridCol>
                <a:gridCol w="4646161">
                  <a:extLst>
                    <a:ext uri="{9D8B030D-6E8A-4147-A177-3AD203B41FA5}">
                      <a16:colId xmlns:a16="http://schemas.microsoft.com/office/drawing/2014/main" val="3266033186"/>
                    </a:ext>
                  </a:extLst>
                </a:gridCol>
              </a:tblGrid>
              <a:tr h="3706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89390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*PTTC: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VĐCB: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khuỵu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gối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(MT2)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TCVĐ: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Lăn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Làm quen bài hát “Trường chúng cháu là trường mầm non”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29606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PTNT: KPKH: Tìm hiểu về trường mầm non TTVG thân yêu của bé.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Ôn trò chơi vận động “Lộn cầu vồng”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91633"/>
                  </a:ext>
                </a:extLst>
              </a:tr>
              <a:tr h="77120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</a:p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11/9/2024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PTTM: Tạo hình “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Vẽ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chân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dung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cô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giáo”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Mẫu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Truyện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Mèo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con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quyển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sách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Dạng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1)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31672"/>
                  </a:ext>
                </a:extLst>
              </a:tr>
              <a:tr h="1020684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PTNT: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Ôn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nhận biết số lượng trong phạm vi 5, đếm đến 5. nhận biết số 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tiết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1).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PTTM: Âm nhạc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Bài hát: “Ngày vui của bé”  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(ST: Hoàng Văn Yến) (Dạng 1)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1505"/>
                  </a:ext>
                </a:extLst>
              </a:tr>
              <a:tr h="83864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Làm quen chữ cái: o,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ô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Ôn 6 bước rửa tay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241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993F01-F23E-BDDF-AF6E-3EE8D194E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70187"/>
              </p:ext>
            </p:extLst>
          </p:nvPr>
        </p:nvGraphicFramePr>
        <p:xfrm>
          <a:off x="3048369" y="649327"/>
          <a:ext cx="609526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262">
                  <a:extLst>
                    <a:ext uri="{9D8B030D-6E8A-4147-A177-3AD203B41FA5}">
                      <a16:colId xmlns:a16="http://schemas.microsoft.com/office/drawing/2014/main" val="529213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THỜI KHÓA BIỂU KHỐI 5 TUỔI</a:t>
                      </a:r>
                    </a:p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Tuần 1: Chủ đề “Trường Mầm non thân yêu của bé”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76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31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F9D-49F1-C820-27A3-21AA3DEBC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34AE59-1100-B2C0-187C-EC9D209C1ECF}"/>
              </a:ext>
            </a:extLst>
          </p:cNvPr>
          <p:cNvGraphicFramePr>
            <a:graphicFrameLocks noGrp="1"/>
          </p:cNvGraphicFramePr>
          <p:nvPr/>
        </p:nvGraphicFramePr>
        <p:xfrm>
          <a:off x="-1" y="0"/>
          <a:ext cx="51235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544">
                  <a:extLst>
                    <a:ext uri="{9D8B030D-6E8A-4147-A177-3AD203B41FA5}">
                      <a16:colId xmlns:a16="http://schemas.microsoft.com/office/drawing/2014/main" val="1893012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 MẦM NON THỊ TRẤN VĂN GIANG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222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869F38-2336-33CD-73D5-AE3E2877D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711092"/>
              </p:ext>
            </p:extLst>
          </p:nvPr>
        </p:nvGraphicFramePr>
        <p:xfrm>
          <a:off x="1045029" y="1350367"/>
          <a:ext cx="10029373" cy="4978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942">
                  <a:extLst>
                    <a:ext uri="{9D8B030D-6E8A-4147-A177-3AD203B41FA5}">
                      <a16:colId xmlns:a16="http://schemas.microsoft.com/office/drawing/2014/main" val="1623992395"/>
                    </a:ext>
                  </a:extLst>
                </a:gridCol>
                <a:gridCol w="3917270">
                  <a:extLst>
                    <a:ext uri="{9D8B030D-6E8A-4147-A177-3AD203B41FA5}">
                      <a16:colId xmlns:a16="http://schemas.microsoft.com/office/drawing/2014/main" val="1774258909"/>
                    </a:ext>
                  </a:extLst>
                </a:gridCol>
                <a:gridCol w="4646161">
                  <a:extLst>
                    <a:ext uri="{9D8B030D-6E8A-4147-A177-3AD203B41FA5}">
                      <a16:colId xmlns:a16="http://schemas.microsoft.com/office/drawing/2014/main" val="3266033186"/>
                    </a:ext>
                  </a:extLst>
                </a:gridCol>
              </a:tblGrid>
              <a:tr h="3706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89390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*PTTC: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VĐCB: Tung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bóng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cao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bắt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bóng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bằng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2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tay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(MT4)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TCVĐ: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Chạy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tiếp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cờ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Tổ chức “Bé vui đón tết trung thu”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29606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PTNT: KPKH: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Tìm hiểu về ngày tết trung thu (5E)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quen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cuội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cung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trăng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91633"/>
                  </a:ext>
                </a:extLst>
              </a:tr>
              <a:tr h="77120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</a:p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18/9/2024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PTTM: Tạo hình “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Vẽ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đèn trung thu”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(</a:t>
                      </a: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Đề tài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Thơ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 </a:t>
                      </a: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Trăng ơi từ đâu đến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(</a:t>
                      </a: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T/g: Trần Đăng Khoa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31672"/>
                  </a:ext>
                </a:extLst>
              </a:tr>
              <a:tr h="1020684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PTNT: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Xác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định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vị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trí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đồ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vật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phía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phải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-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phía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trái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so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với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bạn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khác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PTTM: Âm nhạc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Bài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hát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: “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Bé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Trăng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” (ST: Bùi Anh Tôn) 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Dạng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2)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1505"/>
                  </a:ext>
                </a:extLst>
              </a:tr>
              <a:tr h="83864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Trò chơi với 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chữ cái: o,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ô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Ôn trò chơi “Bịt mắt bắt dê”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241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993F01-F23E-BDDF-AF6E-3EE8D194E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560359"/>
              </p:ext>
            </p:extLst>
          </p:nvPr>
        </p:nvGraphicFramePr>
        <p:xfrm>
          <a:off x="3048369" y="649327"/>
          <a:ext cx="609526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262">
                  <a:extLst>
                    <a:ext uri="{9D8B030D-6E8A-4147-A177-3AD203B41FA5}">
                      <a16:colId xmlns:a16="http://schemas.microsoft.com/office/drawing/2014/main" val="529213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THỜI KHÓA BIỂU KHỐI 5 TUỔI</a:t>
                      </a:r>
                    </a:p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Tuần 2: Chủ đề “Bé vui đón tết trung thu”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76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43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4B8F9D-49F1-C820-27A3-21AA3DEBC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34AE59-1100-B2C0-187C-EC9D209C1ECF}"/>
              </a:ext>
            </a:extLst>
          </p:cNvPr>
          <p:cNvGraphicFramePr>
            <a:graphicFrameLocks noGrp="1"/>
          </p:cNvGraphicFramePr>
          <p:nvPr/>
        </p:nvGraphicFramePr>
        <p:xfrm>
          <a:off x="-1" y="0"/>
          <a:ext cx="51235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3544">
                  <a:extLst>
                    <a:ext uri="{9D8B030D-6E8A-4147-A177-3AD203B41FA5}">
                      <a16:colId xmlns:a16="http://schemas.microsoft.com/office/drawing/2014/main" val="1893012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 MẦM NON THỊ TRẤN VĂN GIANG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2226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869F38-2336-33CD-73D5-AE3E2877D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877815"/>
              </p:ext>
            </p:extLst>
          </p:nvPr>
        </p:nvGraphicFramePr>
        <p:xfrm>
          <a:off x="1045029" y="1350367"/>
          <a:ext cx="10029373" cy="5282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566">
                  <a:extLst>
                    <a:ext uri="{9D8B030D-6E8A-4147-A177-3AD203B41FA5}">
                      <a16:colId xmlns:a16="http://schemas.microsoft.com/office/drawing/2014/main" val="1623992395"/>
                    </a:ext>
                  </a:extLst>
                </a:gridCol>
                <a:gridCol w="4025646">
                  <a:extLst>
                    <a:ext uri="{9D8B030D-6E8A-4147-A177-3AD203B41FA5}">
                      <a16:colId xmlns:a16="http://schemas.microsoft.com/office/drawing/2014/main" val="1774258909"/>
                    </a:ext>
                  </a:extLst>
                </a:gridCol>
                <a:gridCol w="4646161">
                  <a:extLst>
                    <a:ext uri="{9D8B030D-6E8A-4147-A177-3AD203B41FA5}">
                      <a16:colId xmlns:a16="http://schemas.microsoft.com/office/drawing/2014/main" val="3266033186"/>
                    </a:ext>
                  </a:extLst>
                </a:gridCol>
              </a:tblGrid>
              <a:tr h="3706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89390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2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*PTTC: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VĐCB: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dây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dây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đặt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trên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sàn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). (MT2)</a:t>
                      </a:r>
                    </a:p>
                    <a:p>
                      <a:pPr>
                        <a:lnSpc>
                          <a:spcPct val="114000"/>
                        </a:lnSpc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TCVĐ: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Tìm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bạn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thân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Ôn trò chơi “Bịt mắt đá bóng”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529606"/>
                  </a:ext>
                </a:extLst>
              </a:tr>
              <a:tr h="709977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3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PTNT: KPKH “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Tìm hiểu về lớp học của bé”.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endParaRPr lang="vi-VN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Làm quen bài hát “Em đi mẫu giáo” </a:t>
                      </a:r>
                    </a:p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(T/g: Dương Minh Viên)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91633"/>
                  </a:ext>
                </a:extLst>
              </a:tr>
              <a:tr h="77120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4</a:t>
                      </a:r>
                    </a:p>
                    <a:p>
                      <a:pPr algn="ctr"/>
                      <a:r>
                        <a:rPr lang="vi-V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25/9/2024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PTTM: Tạo hình “Nặn đồ chơi tặng bạn”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(</a:t>
                      </a: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Đề tài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vi-VN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Thơ: Tình bạn (ST: Trần Thị Hương)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631672"/>
                  </a:ext>
                </a:extLst>
              </a:tr>
              <a:tr h="1020684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5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PTNT: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Ôn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thêm bới nhóm số lượng trong phạm vi 5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tiết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).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PTTM: Âm nhạc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Bài hát: “Em đi mẫu giáo”  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(ST: Dương Minh Viên) (Dạng 3)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511505"/>
                  </a:ext>
                </a:extLst>
              </a:tr>
              <a:tr h="838643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6</a:t>
                      </a:r>
                    </a:p>
                    <a:p>
                      <a:pPr algn="ctr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27/9/2024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4000"/>
                        </a:lnSpc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* PTNN: </a:t>
                      </a:r>
                      <a:r>
                        <a:rPr lang="pt-B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Làm quen chữ cái: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ơ, a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vi-VN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Ôn kỹ năng “Chào hỏi lễ phép”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241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6993F01-F23E-BDDF-AF6E-3EE8D194E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462988"/>
              </p:ext>
            </p:extLst>
          </p:nvPr>
        </p:nvGraphicFramePr>
        <p:xfrm>
          <a:off x="3048369" y="649327"/>
          <a:ext cx="609526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262">
                  <a:extLst>
                    <a:ext uri="{9D8B030D-6E8A-4147-A177-3AD203B41FA5}">
                      <a16:colId xmlns:a16="http://schemas.microsoft.com/office/drawing/2014/main" val="529213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THỜI KHÓA BIỂU KHỐI 5 TUỔI</a:t>
                      </a:r>
                    </a:p>
                    <a:p>
                      <a:pPr algn="ctr"/>
                      <a:r>
                        <a:rPr lang="vi-VN" sz="2000" b="1" dirty="0">
                          <a:solidFill>
                            <a:schemeClr val="tx1"/>
                          </a:solidFill>
                          <a:latin typeface="+mj-lt"/>
                        </a:rPr>
                        <a:t>Tuần 3: Chủ đề “Lớp mẫu giáo 5 tuổi của bé”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76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85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498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620</Words>
  <Application>Microsoft Office PowerPoint</Application>
  <PresentationFormat>Widescreen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Chu Nguyen  Hai Yen</dc:creator>
  <cp:lastModifiedBy>Chu Nguyen  Hai Yen</cp:lastModifiedBy>
  <cp:revision>4</cp:revision>
  <dcterms:created xsi:type="dcterms:W3CDTF">2024-09-12T14:39:26Z</dcterms:created>
  <dcterms:modified xsi:type="dcterms:W3CDTF">2024-09-12T15:06:02Z</dcterms:modified>
</cp:coreProperties>
</file>