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-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A5543-EA6C-CDA1-2C33-BC157D201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19B57-8B1B-75E2-8C79-6FEC20039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4D572-C5ED-21E4-2EE5-2F44B241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310FD-E6CD-2EF0-6A51-1D3C71A53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1A5A8-8662-F0A7-88BC-E6BCEE72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1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7BAC-F6E6-1A42-7ED9-3AD2B1D2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47315-15A4-A926-8488-DB318576C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009BC-50A4-C250-6EEB-9B8C7E09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95543-DFD4-0540-0016-FB97F6E6F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8950C-9EB1-56F9-97A9-FD375CA5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5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3B3C76-F42D-98D0-A1F5-A4230ED75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25159-9AFC-CE9D-C412-42317C126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CCC25-A0E5-CD39-A8D5-A9C2A6CDC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19290-AD54-FBAD-2BE9-7796C0F6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C2056-D4A8-C9C4-DD03-B4D8F67E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4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C9F4A-FC53-ED56-9EBF-17056FF2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AD548-3F99-D4ED-5C54-C107438B8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A79FF-3FEC-2356-56F7-FE2E5190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A3136-6ECE-CFD6-A7AB-07508599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BF24D-CE5F-52F6-A96E-CA15C94E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1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AE105-70E9-4C4D-E7B8-699A7E637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FB344-1D65-A6E9-8807-1AE912593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780D1-B3F3-4F7F-79E4-B0643348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9D177-E00C-2FED-5D4E-B7741D46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AF016-E9A4-AADC-BD02-51ED1C17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6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EDAFE-C124-D01A-090F-9CC56FDB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1B934-D95C-A83F-208B-D962A9F41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5B0DB-5E64-78BD-43FD-1EE12DA8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AD81F-ADE3-9CA2-768A-798DBDCC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EFD62-16AE-A921-004F-E762FDC5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73AB6-EBEE-88EE-887A-869E4A0D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0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B9088-616C-B0AF-7F99-4B5D1D67C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896F7-7C6E-293C-E09D-18242781A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EF8AB-59B9-5954-4D13-6083A632E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41B7C0-F753-63B0-5E30-3785CE3AF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ADBEE-3215-E6CA-DAEB-7997F4EB1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18E373-21BD-8E7D-655E-AABBFFF0B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E6C41-275E-3022-CB57-FFD3C795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7D6C42-6626-C7CC-656C-F929BE45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1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3C63A-70F9-FA52-D8B9-5AA3743B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209DF-1C84-3C77-D92F-27BBAC029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BFFD0-53DC-CABC-CAAC-D6D5E2B78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A54CC-62BA-1B41-6AA5-49B12229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1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157A4E-A888-21B3-11D3-B9AEF3A5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328079-6966-8D79-A8CF-BFF0DB14D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6B1B46-AFCB-DCEF-C4A8-E049E41A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3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3E3E-0D4A-7442-E8DF-C730A942E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7DE63-E786-F738-42F5-0799FA356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2C97D-9AA8-0564-595D-24DC7D725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5C6D9-8F80-FB2C-E4A0-2601DEC73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4130D-9E6D-0CC1-B6BF-52245442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7002A-5724-94FB-F7DA-84B306CB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3D974-7AD3-7CE5-A6C0-2295DA704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7CC52A-A3E3-B6DE-884A-5C816A13D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2DD01-13CA-9DF7-A639-3A06C4085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08479-E8DE-AE91-93D3-3339FDC8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11C90-0232-5C14-B24E-C643D364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DBB2B-099F-44EB-A49B-C1D36107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3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978664-1F01-4609-B716-9E613651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ED345-191A-0030-D6F1-612A519FF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87236-1A6E-F37C-F15B-02A1AA2D3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2771-AA23-49DB-8699-C9D22BD8D7B5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8098B-8513-B8B2-CA1B-0A052E7FE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4537A-12B2-AB76-0852-AA538ADBD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649243"/>
              </p:ext>
            </p:extLst>
          </p:nvPr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805484"/>
              </p:ext>
            </p:extLst>
          </p:nvPr>
        </p:nvGraphicFramePr>
        <p:xfrm>
          <a:off x="1045029" y="1350367"/>
          <a:ext cx="10029373" cy="5282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566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4025646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VĐCB: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Chạy chậm 60 - 80m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. 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 năng sống “Chăm sóc bản thân”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 vận động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KPKH: Trò chuyện tìm hiểu về bản thân....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Làm quen bài hát “Mừng sinh nhật”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11/9/2024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 “Tô màu trang trí váy của bạn gái”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Ôn trò chơi: Tìm bạn thân.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Phân biệt hình vuông và hình chữ nhật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 hát: “Mừng sinh nhật”  Dạy hát.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Nghe hát: Sinh nhật hồng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endParaRPr lang="vi-V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Thơ: Lời chào.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Liên hoan văn nghệ cuối tuần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054233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4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1: Chủ đề “Tôi là ai”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31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/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25236"/>
              </p:ext>
            </p:extLst>
          </p:nvPr>
        </p:nvGraphicFramePr>
        <p:xfrm>
          <a:off x="1045029" y="1350367"/>
          <a:ext cx="10029373" cy="5282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942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3917270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VĐCB: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Đi kiễng gót, đi lùi liên tiếp khoảng 3m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TCVĐ: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Chuyển bóng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Đọc bài thơ  “Xòe tay” Phong Thu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KPKH: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Khám phá về đôi bàn tay bé (STEAM)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Làm bài KNS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Bé vệ sinh khi bị sổ mũi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18/9/2024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Vẽ bánh sinh nhật (Đề tài)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Chơi vận động: Thi đi nhanh.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 Nhận biết số lượng 1,2. Chữ số 1, 2.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hát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“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Hãy xoay nào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”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Dạng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2)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Nghe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hát: Bàn tay mẹ.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Truyện: Gấu con bị đau răng.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Liên hoan văn nghệ cuối tuần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227331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4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2: Chủ đề “Cơ thể tôi”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43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/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358827"/>
              </p:ext>
            </p:extLst>
          </p:nvPr>
        </p:nvGraphicFramePr>
        <p:xfrm>
          <a:off x="1045029" y="1350367"/>
          <a:ext cx="10029373" cy="5673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566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4025646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14/10/2024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VĐCB: Tung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bắt bóng với người đối diện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Chơi vận động “Kéo co”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15/10/2024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 “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Tìm hiểu về các loại thực phẩm giúp cơ thể lớn lên và khỏe mạnh”.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endParaRPr lang="vi-V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Rèn kỹ năng sống “Che miệng khi hắt hơi” 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16/10/2024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 “Vẽ theo ý thích”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LQCC: Trò chơi chữ cái o, ô, ơ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17/10/2024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 Dạy trẻ xác định vị trí đồ vật phía trước – sau; trên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–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dưới của bản thân trẻ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 hát: “Mời bạn ăn”  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(Dạng 3)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18/10/2024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Kể chuyện sáng tạo: Kể nối tiếp câu chuyện cô kể.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Liên hoan văn nghệ cuối tuần.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52254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4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3: Chủ đề “Tôi cần gì để lớn lên và khỏe mạnh”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49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539</Words>
  <Application>Microsoft Office PowerPoint</Application>
  <PresentationFormat>Widescreen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Chu Nguyen  Hai Yen</dc:creator>
  <cp:lastModifiedBy>Giang Quang Vinh HS</cp:lastModifiedBy>
  <cp:revision>10</cp:revision>
  <dcterms:created xsi:type="dcterms:W3CDTF">2024-09-12T14:39:26Z</dcterms:created>
  <dcterms:modified xsi:type="dcterms:W3CDTF">2024-10-05T09:05:38Z</dcterms:modified>
</cp:coreProperties>
</file>